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7FA16E9-4BD6-4A7C-8822-66B51E758B5F}">
  <a:tblStyle styleId="{37FA16E9-4BD6-4A7C-8822-66B51E758B5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{37FA16E9-4BD6-4A7C-8822-66B51E758B5F}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